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3.jp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9f6cb02b5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9f6cb02b5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9f6cb02b5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9f6cb02b5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9f6cb02b5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9f6cb02b5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9f6cb02b5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9f6cb02b5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9f6cb02b5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9f6cb02b5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9f6cb02b5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9f6cb02b5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9f6cb02b5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9f6cb02b5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9f6cb02b5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9f6cb02b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9f6cb02b5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9f6cb02b5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9f6cb02b5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9f6cb02b5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9f6cb02b5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9f6cb02b5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9f6cb02b5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9f6cb02b5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9f6cb02b5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9f6cb02b5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9f6cb02b5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9f6cb02b5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9f6cb02b5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9f6cb02b5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Relationship Id="rId4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jp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gif"/><Relationship Id="rId4" Type="http://schemas.openxmlformats.org/officeDocument/2006/relationships/image" Target="../media/image7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youtube.com/watch?v=LoePx3QC5Js" TargetMode="External"/><Relationship Id="rId4" Type="http://schemas.openxmlformats.org/officeDocument/2006/relationships/hyperlink" Target="https://github.com/Hvass-Labs/TensorFlow-Tutorials/blob/master/15_Style_Transfer.ipynb" TargetMode="External"/><Relationship Id="rId5" Type="http://schemas.openxmlformats.org/officeDocument/2006/relationships/hyperlink" Target="https://stackoverflow.com/questions/24731035/python-pil-0-5-opacity-transparency-alpha" TargetMode="External"/><Relationship Id="rId6" Type="http://schemas.openxmlformats.org/officeDocument/2006/relationships/hyperlink" Target="https://stackoverflow.com/questions/753190/programmatically-generate-video-or-animated-gif-in-python" TargetMode="External"/><Relationship Id="rId7" Type="http://schemas.openxmlformats.org/officeDocument/2006/relationships/hyperlink" Target="https://stackoverflow.com/questions/43284049/spectrogram-of-a-wave-file" TargetMode="External"/><Relationship Id="rId8" Type="http://schemas.openxmlformats.org/officeDocument/2006/relationships/hyperlink" Target="https://stackoverflow.com/questions/33311153/python-extracting-and-saving-video-frame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Relationship Id="rId4" Type="http://schemas.openxmlformats.org/officeDocument/2006/relationships/image" Target="../media/image12.png"/><Relationship Id="rId5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1.jp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 Transfer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Peter Victoratos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CSC 441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the gif - image_flow()</a:t>
            </a:r>
            <a:endParaRPr/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7500" y="1823754"/>
            <a:ext cx="5619675" cy="260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0000" y="451550"/>
            <a:ext cx="2177601" cy="4591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Scientific Drawing</a:t>
            </a:r>
            <a:endParaRPr/>
          </a:p>
        </p:txBody>
      </p:sp>
      <p:pic>
        <p:nvPicPr>
          <p:cNvPr id="209" name="Google Shape;209;p23"/>
          <p:cNvPicPr preferRelativeResize="0"/>
          <p:nvPr/>
        </p:nvPicPr>
        <p:blipFill rotWithShape="1">
          <a:blip r:embed="rId3">
            <a:alphaModFix/>
          </a:blip>
          <a:srcRect b="20251" l="26587" r="24964" t="22927"/>
          <a:stretch/>
        </p:blipFill>
        <p:spPr>
          <a:xfrm rot="-5400000">
            <a:off x="3187547" y="306865"/>
            <a:ext cx="2768926" cy="4329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3"/>
          <p:cNvPicPr preferRelativeResize="0"/>
          <p:nvPr/>
        </p:nvPicPr>
        <p:blipFill rotWithShape="1">
          <a:blip r:embed="rId4">
            <a:alphaModFix/>
          </a:blip>
          <a:srcRect b="23009" l="0" r="0" t="10739"/>
          <a:stretch/>
        </p:blipFill>
        <p:spPr>
          <a:xfrm>
            <a:off x="1833563" y="3956650"/>
            <a:ext cx="5476875" cy="101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6725" y="998675"/>
            <a:ext cx="3596025" cy="359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0750" y="998675"/>
            <a:ext cx="3596025" cy="359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 Reader</a:t>
            </a:r>
            <a:endParaRPr/>
          </a:p>
        </p:txBody>
      </p:sp>
      <p:sp>
        <p:nvSpPr>
          <p:cNvPr id="222" name="Google Shape;222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2875" y="1514925"/>
            <a:ext cx="3345075" cy="345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3225" y="1466225"/>
            <a:ext cx="2803095" cy="354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it sees</a:t>
            </a:r>
            <a:endParaRPr/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738" y="1327575"/>
            <a:ext cx="5390425" cy="339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Demo!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Bibliography</a:t>
            </a:r>
            <a:endParaRPr/>
          </a:p>
        </p:txBody>
      </p:sp>
      <p:sp>
        <p:nvSpPr>
          <p:cNvPr id="241" name="Google Shape;241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https://www.youtube.com/watch?v=LoePx3QC5Js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 tutorial of transfer model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https://github.com/Hvass-Labs/TensorFlow-Tutorials/blob/master/15_Style_Transfer.ipynb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transfer model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https://stackoverflow.com/questions/24731035/python-pil-0-5-opacity-transparency-alpha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the opacity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https://stackoverflow.com/questions/753190/programmatically-generate-video-or-animated-gif-in-python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the gif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https://stackoverflow.com/questions/43284049/spectrogram-of-a-wave-file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spectrogram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https://stackoverflow.com/questions/33311153/python-extracting-and-saving-video-frames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making video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it?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3914725"/>
            <a:ext cx="7038900" cy="5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this.</a:t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8088" y="1154079"/>
            <a:ext cx="4907830" cy="276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one make this?</a:t>
            </a:r>
            <a:endParaRPr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6875" y="965400"/>
            <a:ext cx="5710256" cy="353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5"/>
          <p:cNvSpPr txBox="1"/>
          <p:nvPr/>
        </p:nvSpPr>
        <p:spPr>
          <a:xfrm>
            <a:off x="835625" y="4535050"/>
            <a:ext cx="76584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+more layers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Loss Functions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2100" y="413150"/>
            <a:ext cx="2854300" cy="431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7325" y="1078751"/>
            <a:ext cx="2410875" cy="373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Loss Functions (cont.)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Content Loss: mean squared error of the feature activations of the raw content image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Gram Matrix:</a:t>
            </a:r>
            <a:r>
              <a:rPr lang="en"/>
              <a:t> dot product matrix of the feature activation, copied from 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Style Loss: mean squared error from the gram matrix rather than the raw images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Denoise Loss: convolve over image to maintain content integrity</a:t>
            </a:r>
            <a:endParaRPr/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1113" y="3631013"/>
            <a:ext cx="5915025" cy="8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Run it</a:t>
            </a:r>
            <a:endParaRPr/>
          </a:p>
        </p:txBody>
      </p:sp>
      <p:sp>
        <p:nvSpPr>
          <p:cNvPr id="170" name="Google Shape;170;p18"/>
          <p:cNvSpPr txBox="1"/>
          <p:nvPr>
            <p:ph idx="1" type="body"/>
          </p:nvPr>
        </p:nvSpPr>
        <p:spPr>
          <a:xfrm>
            <a:off x="1124238" y="1139250"/>
            <a:ext cx="1797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content image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8"/>
          <p:cNvSpPr txBox="1"/>
          <p:nvPr>
            <p:ph idx="1" type="body"/>
          </p:nvPr>
        </p:nvSpPr>
        <p:spPr>
          <a:xfrm>
            <a:off x="3331263" y="1139250"/>
            <a:ext cx="1797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style</a:t>
            </a:r>
            <a:r>
              <a:rPr lang="en" sz="1800"/>
              <a:t> image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25" y="2265950"/>
            <a:ext cx="2616750" cy="261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7675" y="2320150"/>
            <a:ext cx="2616750" cy="261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5750" y="2265950"/>
            <a:ext cx="2641231" cy="272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8"/>
          <p:cNvSpPr txBox="1"/>
          <p:nvPr>
            <p:ph idx="1" type="body"/>
          </p:nvPr>
        </p:nvSpPr>
        <p:spPr>
          <a:xfrm>
            <a:off x="6207388" y="1139250"/>
            <a:ext cx="17973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mixed</a:t>
            </a:r>
            <a:r>
              <a:rPr lang="en" sz="1800"/>
              <a:t> image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8970" y="441975"/>
            <a:ext cx="2178025" cy="204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8972" y="2867354"/>
            <a:ext cx="2178025" cy="163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0902" y="1297029"/>
            <a:ext cx="3827875" cy="28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0400" y="1225150"/>
            <a:ext cx="3596000" cy="359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2075" y="1252100"/>
            <a:ext cx="3576150" cy="3542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the gif - style transfer</a:t>
            </a:r>
            <a:endParaRPr/>
          </a:p>
        </p:txBody>
      </p:sp>
      <p:sp>
        <p:nvSpPr>
          <p:cNvPr id="195" name="Google Shape;195;p21"/>
          <p:cNvSpPr txBox="1"/>
          <p:nvPr>
            <p:ph idx="1" type="body"/>
          </p:nvPr>
        </p:nvSpPr>
        <p:spPr>
          <a:xfrm>
            <a:off x="1297500" y="1567550"/>
            <a:ext cx="3080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Reads in style and content image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Performs style transfer for a single, still content image using three styles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Recreates each stylization with different opacities</a:t>
            </a:r>
            <a:endParaRPr/>
          </a:p>
        </p:txBody>
      </p: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7914" y="1645222"/>
            <a:ext cx="4107635" cy="275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